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599" r:id="rId2"/>
    <p:sldId id="600" r:id="rId3"/>
    <p:sldId id="601" r:id="rId4"/>
    <p:sldId id="602" r:id="rId5"/>
    <p:sldId id="604" r:id="rId6"/>
    <p:sldId id="606" r:id="rId7"/>
    <p:sldId id="607" r:id="rId8"/>
    <p:sldId id="608" r:id="rId9"/>
    <p:sldId id="609" r:id="rId10"/>
    <p:sldId id="610" r:id="rId11"/>
    <p:sldId id="611" r:id="rId12"/>
    <p:sldId id="612" r:id="rId13"/>
    <p:sldId id="603" r:id="rId14"/>
    <p:sldId id="613" r:id="rId15"/>
    <p:sldId id="614" r:id="rId16"/>
    <p:sldId id="615" r:id="rId17"/>
    <p:sldId id="616" r:id="rId18"/>
    <p:sldId id="617" r:id="rId19"/>
    <p:sldId id="618" r:id="rId20"/>
    <p:sldId id="619" r:id="rId21"/>
    <p:sldId id="622" r:id="rId22"/>
    <p:sldId id="621" r:id="rId23"/>
    <p:sldId id="626" r:id="rId24"/>
    <p:sldId id="627" r:id="rId25"/>
    <p:sldId id="623" r:id="rId26"/>
    <p:sldId id="624" r:id="rId27"/>
    <p:sldId id="625" r:id="rId2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STRUCCIÓN" id="{7C86C3F8-F7E9-4548-882B-0F64D6914DCA}">
          <p14:sldIdLst>
            <p14:sldId id="599"/>
            <p14:sldId id="600"/>
          </p14:sldIdLst>
        </p14:section>
        <p14:section name="HIDROCARBUROS" id="{6A59A5D9-C771-4884-939C-AA7AEB10CAAB}">
          <p14:sldIdLst>
            <p14:sldId id="601"/>
          </p14:sldIdLst>
        </p14:section>
        <p14:section name="INGENIERÍA" id="{B037F272-4913-4581-AFEF-41A8815DC6BF}">
          <p14:sldIdLst>
            <p14:sldId id="602"/>
          </p14:sldIdLst>
        </p14:section>
        <p14:section name="MANUFACTURA" id="{A93D193F-9C09-4A6C-8199-F505B8C59BC3}">
          <p14:sldIdLst>
            <p14:sldId id="604"/>
            <p14:sldId id="606"/>
            <p14:sldId id="607"/>
            <p14:sldId id="608"/>
            <p14:sldId id="609"/>
            <p14:sldId id="610"/>
          </p14:sldIdLst>
        </p14:section>
        <p14:section name="Educación" id="{632120AE-2830-4609-B592-35AAD618D15C}">
          <p14:sldIdLst>
            <p14:sldId id="611"/>
            <p14:sldId id="612"/>
            <p14:sldId id="603"/>
          </p14:sldIdLst>
        </p14:section>
        <p14:section name="SALUD" id="{C031A6E4-4A72-47F6-B6A5-D0CA1950A4E0}">
          <p14:sldIdLst>
            <p14:sldId id="613"/>
            <p14:sldId id="614"/>
          </p14:sldIdLst>
        </p14:section>
        <p14:section name="FINANCIERO" id="{2046346D-801B-4617-8C55-72E66D374C57}">
          <p14:sldIdLst>
            <p14:sldId id="615"/>
            <p14:sldId id="616"/>
            <p14:sldId id="617"/>
          </p14:sldIdLst>
        </p14:section>
        <p14:section name="COMERCIO" id="{DEE74B86-5A1A-4C4C-B1A3-F9D5B29D1467}">
          <p14:sldIdLst>
            <p14:sldId id="618"/>
            <p14:sldId id="619"/>
          </p14:sldIdLst>
        </p14:section>
        <p14:section name="TRANSPORTE MASIVO" id="{E5A1F137-9630-47BA-957A-E7B6A082B23A}">
          <p14:sldIdLst>
            <p14:sldId id="622"/>
            <p14:sldId id="621"/>
          </p14:sldIdLst>
        </p14:section>
        <p14:section name="TELECOMUNICACIONES" id="{59515213-AD1B-4EEC-A4FC-D9C3FF379D94}">
          <p14:sldIdLst>
            <p14:sldId id="626"/>
            <p14:sldId id="627"/>
          </p14:sldIdLst>
        </p14:section>
        <p14:section name="VIGILANCIA" id="{B7453914-8389-46BC-94DD-1A5742E80A3B}">
          <p14:sldIdLst>
            <p14:sldId id="623"/>
          </p14:sldIdLst>
        </p14:section>
        <p14:section name="SERVICIO TEMPORAL" id="{6538CFBF-FC08-4731-83E3-D81F47F6CC72}">
          <p14:sldIdLst>
            <p14:sldId id="624"/>
            <p14:sldId id="6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EC3E2-5DBB-4E49-9837-5FD24ECA51F1}" type="datetimeFigureOut">
              <a:rPr lang="es-CO" smtClean="0"/>
              <a:t>23/02/2021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7F6CE-3CB0-4854-B35D-6B068AEA7B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415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2309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3450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51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1317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8643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073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5003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8986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1536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6390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6342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138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2749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07231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9517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4216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189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35610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42816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7021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1745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8340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45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3321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5008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115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Sector minero a cielo abierto – FOTO GENERAL DE CORPORATIVOS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620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imagen" type="objTx">
  <p:cSld name="Título e image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72" descr="ARL-06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72"/>
          <p:cNvSpPr txBox="1">
            <a:spLocks noGrp="1"/>
          </p:cNvSpPr>
          <p:nvPr>
            <p:ph type="title"/>
          </p:nvPr>
        </p:nvSpPr>
        <p:spPr>
          <a:xfrm>
            <a:off x="609610" y="260649"/>
            <a:ext cx="8462729" cy="947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2"/>
          <p:cNvSpPr txBox="1">
            <a:spLocks noGrp="1"/>
          </p:cNvSpPr>
          <p:nvPr>
            <p:ph type="body" idx="1"/>
          </p:nvPr>
        </p:nvSpPr>
        <p:spPr>
          <a:xfrm>
            <a:off x="4766733" y="1412782"/>
            <a:ext cx="6815667" cy="471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06390" algn="l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2667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667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667"/>
            </a:lvl3pPr>
            <a:lvl4pPr marL="2438339" lvl="3" indent="-474121" algn="l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 sz="2667"/>
            </a:lvl4pPr>
            <a:lvl5pPr marL="3047924" lvl="4" indent="-474121" algn="l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000"/>
              <a:buChar char="»"/>
              <a:defRPr sz="2667"/>
            </a:lvl5pPr>
            <a:lvl6pPr marL="3657509" lvl="5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6pPr>
            <a:lvl7pPr marL="4267093" lvl="6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7pPr>
            <a:lvl8pPr marL="4876678" lvl="7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8pPr>
            <a:lvl9pPr marL="5486263" lvl="8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9pPr>
          </a:lstStyle>
          <a:p>
            <a:endParaRPr/>
          </a:p>
        </p:txBody>
      </p:sp>
      <p:sp>
        <p:nvSpPr>
          <p:cNvPr id="29" name="Google Shape;29;p72"/>
          <p:cNvSpPr txBox="1">
            <a:spLocks noGrp="1"/>
          </p:cNvSpPr>
          <p:nvPr>
            <p:ph type="body" idx="2"/>
          </p:nvPr>
        </p:nvSpPr>
        <p:spPr>
          <a:xfrm>
            <a:off x="609613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080"/>
              <a:buFont typeface="Arial"/>
              <a:buNone/>
              <a:defRPr sz="2400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30" name="Google Shape;30;p7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40128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erre 2">
  <p:cSld name="Cierre 2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47"/>
            <a:ext cx="12192000" cy="685650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95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95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9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767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17" y="0"/>
            <a:ext cx="121883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86"/>
          <p:cNvSpPr txBox="1">
            <a:spLocks noGrp="1"/>
          </p:cNvSpPr>
          <p:nvPr>
            <p:ph type="ctrTitle"/>
          </p:nvPr>
        </p:nvSpPr>
        <p:spPr>
          <a:xfrm>
            <a:off x="239350" y="260648"/>
            <a:ext cx="8544949" cy="1056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6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6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6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277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ontenido 2">
  <p:cSld name="Título y contenido 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88" descr="INSTITUCIONAL-0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" y="0"/>
            <a:ext cx="1218072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88"/>
          <p:cNvSpPr txBox="1">
            <a:spLocks noGrp="1"/>
          </p:cNvSpPr>
          <p:nvPr>
            <p:ph type="title"/>
          </p:nvPr>
        </p:nvSpPr>
        <p:spPr>
          <a:xfrm>
            <a:off x="3599723" y="164641"/>
            <a:ext cx="8256917" cy="96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67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8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8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8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64" name="Google Shape;64;p88"/>
          <p:cNvSpPr txBox="1">
            <a:spLocks noGrp="1"/>
          </p:cNvSpPr>
          <p:nvPr>
            <p:ph type="body" idx="1"/>
          </p:nvPr>
        </p:nvSpPr>
        <p:spPr>
          <a:xfrm>
            <a:off x="3600454" y="1317498"/>
            <a:ext cx="8257116" cy="4607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9623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08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9000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ción 1">
  <p:cSld name="Transición 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9" descr="INSTITUCIONAL-05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590" y="0"/>
            <a:ext cx="1220159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393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>
  <p:cSld name="Comparació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0" descr="ARL-07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0"/>
          <p:cNvSpPr txBox="1">
            <a:spLocks noGrp="1"/>
          </p:cNvSpPr>
          <p:nvPr>
            <p:ph type="title"/>
          </p:nvPr>
        </p:nvSpPr>
        <p:spPr>
          <a:xfrm>
            <a:off x="431371" y="274639"/>
            <a:ext cx="11151029" cy="94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0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0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0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73" name="Google Shape;73;p90"/>
          <p:cNvSpPr txBox="1">
            <a:spLocks noGrp="1"/>
          </p:cNvSpPr>
          <p:nvPr>
            <p:ph type="body" idx="1"/>
          </p:nvPr>
        </p:nvSpPr>
        <p:spPr>
          <a:xfrm>
            <a:off x="431371" y="1317724"/>
            <a:ext cx="5472608" cy="4320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9623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08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90"/>
          <p:cNvSpPr txBox="1">
            <a:spLocks noGrp="1"/>
          </p:cNvSpPr>
          <p:nvPr>
            <p:ph type="body" idx="2"/>
          </p:nvPr>
        </p:nvSpPr>
        <p:spPr>
          <a:xfrm>
            <a:off x="6096000" y="1316772"/>
            <a:ext cx="5471584" cy="4322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9623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08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1871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>
  <p:cSld name="Sólo el título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91" descr="INSTITUCIONAL-08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" y="0"/>
            <a:ext cx="1218072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91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91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1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0" name="Google Shape;80;p91"/>
          <p:cNvSpPr txBox="1">
            <a:spLocks noGrp="1"/>
          </p:cNvSpPr>
          <p:nvPr>
            <p:ph type="title"/>
          </p:nvPr>
        </p:nvSpPr>
        <p:spPr>
          <a:xfrm>
            <a:off x="431371" y="3236979"/>
            <a:ext cx="25922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7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781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ción 2">
  <p:cSld name="Transición 2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92" descr="INSTITUCIONAL-09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" y="0"/>
            <a:ext cx="1218072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215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93" descr="ARL-0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3348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3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93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93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93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9" name="Google Shape;89;p93"/>
          <p:cNvSpPr txBox="1">
            <a:spLocks noGrp="1"/>
          </p:cNvSpPr>
          <p:nvPr>
            <p:ph type="body" idx="1"/>
          </p:nvPr>
        </p:nvSpPr>
        <p:spPr>
          <a:xfrm>
            <a:off x="624429" y="1604436"/>
            <a:ext cx="10943167" cy="4512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16550" algn="l">
              <a:spcBef>
                <a:spcPts val="587"/>
              </a:spcBef>
              <a:spcAft>
                <a:spcPts val="0"/>
              </a:spcAft>
              <a:buClr>
                <a:schemeClr val="lt1"/>
              </a:buClr>
              <a:buSzPts val="132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1219170" lvl="1" indent="-491054" algn="l">
              <a:spcBef>
                <a:spcPts val="587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>
                <a:solidFill>
                  <a:schemeClr val="lt1"/>
                </a:solidFill>
              </a:defRPr>
            </a:lvl2pPr>
            <a:lvl3pPr marL="1828754" lvl="2" indent="-491054" algn="l">
              <a:spcBef>
                <a:spcPts val="587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>
                <a:solidFill>
                  <a:schemeClr val="lt1"/>
                </a:solidFill>
              </a:defRPr>
            </a:lvl3pPr>
            <a:lvl4pPr marL="2438339" lvl="3" indent="-491054" algn="l">
              <a:spcBef>
                <a:spcPts val="587"/>
              </a:spcBef>
              <a:spcAft>
                <a:spcPts val="0"/>
              </a:spcAft>
              <a:buClr>
                <a:schemeClr val="lt1"/>
              </a:buClr>
              <a:buSzPts val="2200"/>
              <a:buChar char="–"/>
              <a:defRPr>
                <a:solidFill>
                  <a:schemeClr val="lt1"/>
                </a:solidFill>
              </a:defRPr>
            </a:lvl4pPr>
            <a:lvl5pPr marL="3047924" lvl="4" indent="-491054" algn="l">
              <a:spcBef>
                <a:spcPts val="587"/>
              </a:spcBef>
              <a:spcAft>
                <a:spcPts val="0"/>
              </a:spcAft>
              <a:buClr>
                <a:schemeClr val="lt1"/>
              </a:buClr>
              <a:buSzPts val="2200"/>
              <a:buChar char="»"/>
              <a:defRPr>
                <a:solidFill>
                  <a:schemeClr val="lt1"/>
                </a:solidFill>
              </a:defRPr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5367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erre1">
  <p:cSld name="Cierre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23" y="0"/>
            <a:ext cx="121883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98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7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12420" algn="l" rtl="0"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320"/>
              <a:buFont typeface="Arial"/>
              <a:buChar char="•"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 rtl="0"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8300" algn="l" rtl="0"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8300" algn="l" rtl="0"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»"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71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9F8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71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9F8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71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9F8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9F8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9F8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9F8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9F8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9F8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9F8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9F8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9F8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36073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ieuws - Pagina 2 van 7">
            <a:extLst>
              <a:ext uri="{FF2B5EF4-FFF2-40B4-BE49-F238E27FC236}">
                <a16:creationId xmlns:a16="http://schemas.microsoft.com/office/drawing/2014/main" id="{5931EC7D-EDF9-4D9B-81B6-49F7564BD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036FBE-F580-4A97-AD7B-B519D56BAFE9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9000">
                <a:schemeClr val="bg1">
                  <a:alpha val="70000"/>
                </a:schemeClr>
              </a:gs>
              <a:gs pos="76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288949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Our Process - TAG">
            <a:extLst>
              <a:ext uri="{FF2B5EF4-FFF2-40B4-BE49-F238E27FC236}">
                <a16:creationId xmlns:a16="http://schemas.microsoft.com/office/drawing/2014/main" id="{F7972DCF-63FB-4466-80AE-1CF4F5617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544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3476590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ómo ser educadora especial | CEAC">
            <a:extLst>
              <a:ext uri="{FF2B5EF4-FFF2-40B4-BE49-F238E27FC236}">
                <a16:creationId xmlns:a16="http://schemas.microsoft.com/office/drawing/2014/main" id="{8E81745F-B0C3-434F-8C92-634CDDCF8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4"/>
          <a:stretch/>
        </p:blipFill>
        <p:spPr bwMode="auto">
          <a:xfrm>
            <a:off x="0" y="0"/>
            <a:ext cx="9305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2785334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Resultado de imagen para отношение преподавателей к студентам">
            <a:extLst>
              <a:ext uri="{FF2B5EF4-FFF2-40B4-BE49-F238E27FC236}">
                <a16:creationId xmlns:a16="http://schemas.microsoft.com/office/drawing/2014/main" id="{472DC59D-9DD7-41FE-825F-A8B475CA2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1"/>
          <a:stretch/>
        </p:blipFill>
        <p:spPr bwMode="auto">
          <a:xfrm flipH="1">
            <a:off x="-6" y="0"/>
            <a:ext cx="9564884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1402153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vember saw UK's first economic contraction since April | EY UK">
            <a:extLst>
              <a:ext uri="{FF2B5EF4-FFF2-40B4-BE49-F238E27FC236}">
                <a16:creationId xmlns:a16="http://schemas.microsoft.com/office/drawing/2014/main" id="{CCBFB7FA-3407-47C7-B3AF-457EFF278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1021737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s://www.cliffsidemalibu.com/wp-content/uploads/2016/12/dreamstime_m_25849062.jpg">
            <a:extLst>
              <a:ext uri="{FF2B5EF4-FFF2-40B4-BE49-F238E27FC236}">
                <a16:creationId xmlns:a16="http://schemas.microsoft.com/office/drawing/2014/main" id="{2315B44C-05BC-44C3-B427-F1AA6659F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 flipH="1">
            <a:off x="0" y="-25030"/>
            <a:ext cx="8548423" cy="688303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4132252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n relacionada">
            <a:extLst>
              <a:ext uri="{FF2B5EF4-FFF2-40B4-BE49-F238E27FC236}">
                <a16:creationId xmlns:a16="http://schemas.microsoft.com/office/drawing/2014/main" id="{658F9CE5-8F77-46FD-8399-AE0EC1B51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0" y="-23091"/>
            <a:ext cx="10450286" cy="69539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1831556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unding types | Arrowpark Ltd">
            <a:extLst>
              <a:ext uri="{FF2B5EF4-FFF2-40B4-BE49-F238E27FC236}">
                <a16:creationId xmlns:a16="http://schemas.microsoft.com/office/drawing/2014/main" id="{8E8771B4-1CCB-40ED-902F-329E27DED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" y="0"/>
            <a:ext cx="10285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2439316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e 2020 Guide to Strategic Meetings Management">
            <a:extLst>
              <a:ext uri="{FF2B5EF4-FFF2-40B4-BE49-F238E27FC236}">
                <a16:creationId xmlns:a16="http://schemas.microsoft.com/office/drawing/2014/main" id="{E2612E16-9B4E-47D2-9454-C3EE99DC7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r="11717"/>
          <a:stretch/>
        </p:blipFill>
        <p:spPr bwMode="auto">
          <a:xfrm flipH="1">
            <a:off x="-2" y="0"/>
            <a:ext cx="12051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395430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n relacionada">
            <a:extLst>
              <a:ext uri="{FF2B5EF4-FFF2-40B4-BE49-F238E27FC236}">
                <a16:creationId xmlns:a16="http://schemas.microsoft.com/office/drawing/2014/main" id="{D1BA765C-579B-4FB9-92F7-8E1845F74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 flipH="1">
            <a:off x="8691" y="1"/>
            <a:ext cx="10287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4087851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esultado de imagen para supermarket clerk">
            <a:extLst>
              <a:ext uri="{FF2B5EF4-FFF2-40B4-BE49-F238E27FC236}">
                <a16:creationId xmlns:a16="http://schemas.microsoft.com/office/drawing/2014/main" id="{9DBF6882-CD2E-48D9-B8AB-A16F57174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 flipH="1">
            <a:off x="0" y="-8325"/>
            <a:ext cx="10291156" cy="68663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1904081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D9B4A66-BFE1-4181-989A-5C56EE03E3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9" b="17794"/>
          <a:stretch/>
        </p:blipFill>
        <p:spPr>
          <a:xfrm>
            <a:off x="0" y="-3161"/>
            <a:ext cx="10072468" cy="685800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036FBE-F580-4A97-AD7B-B519D56BAFE9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9000">
                <a:schemeClr val="bg1">
                  <a:alpha val="70000"/>
                </a:schemeClr>
              </a:gs>
              <a:gs pos="76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59215CF-23AC-48FA-A7FE-B1C22FA39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9" b="17794"/>
          <a:stretch/>
        </p:blipFill>
        <p:spPr>
          <a:xfrm flipH="1">
            <a:off x="152400" y="149239"/>
            <a:ext cx="1007246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12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vooc-store.com/wp-content/uploads/2017/09/shutterstock_512926585.jpg">
            <a:extLst>
              <a:ext uri="{FF2B5EF4-FFF2-40B4-BE49-F238E27FC236}">
                <a16:creationId xmlns:a16="http://schemas.microsoft.com/office/drawing/2014/main" id="{7B25B7CD-DD8D-4442-9083-666AB8D56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0" y="-13"/>
            <a:ext cx="10284939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1744307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Resultado de imagen para estacionamiento autobuses">
            <a:extLst>
              <a:ext uri="{FF2B5EF4-FFF2-40B4-BE49-F238E27FC236}">
                <a16:creationId xmlns:a16="http://schemas.microsoft.com/office/drawing/2014/main" id="{D2263CC7-BCC9-49B3-B0F8-D6410F97D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 flipH="1">
            <a:off x="0" y="-13383"/>
            <a:ext cx="10284938" cy="68566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321002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agen relacionada">
            <a:extLst>
              <a:ext uri="{FF2B5EF4-FFF2-40B4-BE49-F238E27FC236}">
                <a16:creationId xmlns:a16="http://schemas.microsoft.com/office/drawing/2014/main" id="{16ABE12A-22D5-4EA0-8E11-A72B87033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-9521" y="-3797"/>
            <a:ext cx="10296521" cy="68617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411049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it department">
            <a:extLst>
              <a:ext uri="{FF2B5EF4-FFF2-40B4-BE49-F238E27FC236}">
                <a16:creationId xmlns:a16="http://schemas.microsoft.com/office/drawing/2014/main" id="{344FBC59-8AFE-47F8-B943-B03A8FE8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1864445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mainframe aplicaciones">
            <a:extLst>
              <a:ext uri="{FF2B5EF4-FFF2-40B4-BE49-F238E27FC236}">
                <a16:creationId xmlns:a16="http://schemas.microsoft.com/office/drawing/2014/main" id="{3A256BA9-C10A-4A80-A220-7F2BC999D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0309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2684683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n relacionada">
            <a:extLst>
              <a:ext uri="{FF2B5EF4-FFF2-40B4-BE49-F238E27FC236}">
                <a16:creationId xmlns:a16="http://schemas.microsoft.com/office/drawing/2014/main" id="{752C406E-398F-4064-9015-7D8FC1CE3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 flipH="1">
            <a:off x="-9526" y="0"/>
            <a:ext cx="10309515" cy="68730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2069689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id="{9C150678-06EC-4716-A41B-0C609D937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" b="15526"/>
          <a:stretch/>
        </p:blipFill>
        <p:spPr bwMode="auto">
          <a:xfrm flipH="1">
            <a:off x="-32659" y="-12"/>
            <a:ext cx="8708564" cy="688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2451750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28552BBB-A82D-44C7-AB12-AD13D289C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b="9468"/>
          <a:stretch/>
        </p:blipFill>
        <p:spPr bwMode="auto">
          <a:xfrm>
            <a:off x="-9600" y="-19050"/>
            <a:ext cx="7716686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1567542" y="-14"/>
            <a:ext cx="10624449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1780441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Imagen relacionada">
            <a:extLst>
              <a:ext uri="{FF2B5EF4-FFF2-40B4-BE49-F238E27FC236}">
                <a16:creationId xmlns:a16="http://schemas.microsoft.com/office/drawing/2014/main" id="{645E6698-43A4-460C-B2BA-C548844C5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0" y="-2014"/>
            <a:ext cx="9981601" cy="68600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036FBE-F580-4A97-AD7B-B519D56BAFE9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2820785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magen relacionada">
            <a:extLst>
              <a:ext uri="{FF2B5EF4-FFF2-40B4-BE49-F238E27FC236}">
                <a16:creationId xmlns:a16="http://schemas.microsoft.com/office/drawing/2014/main" id="{F9CC0222-F783-4986-8EDB-B92FFDB00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 flipH="1">
            <a:off x="-1" y="-1"/>
            <a:ext cx="10281842" cy="685798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1671426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as manufacturas impulsan a la economía mexicana en tercer trimestre">
            <a:extLst>
              <a:ext uri="{FF2B5EF4-FFF2-40B4-BE49-F238E27FC236}">
                <a16:creationId xmlns:a16="http://schemas.microsoft.com/office/drawing/2014/main" id="{06789178-5ABA-485C-8851-262DD58E7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0279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3245200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éunion d'information collective : Bac pro Pilote de ligne de production |  defi-metiers.fr">
            <a:extLst>
              <a:ext uri="{FF2B5EF4-FFF2-40B4-BE49-F238E27FC236}">
                <a16:creationId xmlns:a16="http://schemas.microsoft.com/office/drawing/2014/main" id="{9367F68E-8026-4171-B800-2DB02AEBA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5"/>
          <a:stretch/>
        </p:blipFill>
        <p:spPr bwMode="auto">
          <a:xfrm>
            <a:off x="-1" y="0"/>
            <a:ext cx="121720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3773537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Resultado de imagen para farmaceuticos">
            <a:extLst>
              <a:ext uri="{FF2B5EF4-FFF2-40B4-BE49-F238E27FC236}">
                <a16:creationId xmlns:a16="http://schemas.microsoft.com/office/drawing/2014/main" id="{C4A8780C-62BC-49EE-8E33-B4A716F62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 flipH="1">
            <a:off x="-19950" y="-36045"/>
            <a:ext cx="10323798" cy="68839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668038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aying ahead in the ever-changing food and beverage industry - Baker Tilly">
            <a:extLst>
              <a:ext uri="{FF2B5EF4-FFF2-40B4-BE49-F238E27FC236}">
                <a16:creationId xmlns:a16="http://schemas.microsoft.com/office/drawing/2014/main" id="{C12B3900-5427-4CB8-89A2-59B3344DF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0279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23970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www.teldat.com/blog/wp-content/uploads/2016/09/179270928.jpg">
            <a:extLst>
              <a:ext uri="{FF2B5EF4-FFF2-40B4-BE49-F238E27FC236}">
                <a16:creationId xmlns:a16="http://schemas.microsoft.com/office/drawing/2014/main" id="{4E3589D1-C41A-4AF8-B46C-8B866AE13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256" y="-1"/>
            <a:ext cx="10248200" cy="68307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C5F039-B369-41E6-8C92-CDEE2EFE445A}"/>
              </a:ext>
            </a:extLst>
          </p:cNvPr>
          <p:cNvSpPr/>
          <p:nvPr/>
        </p:nvSpPr>
        <p:spPr>
          <a:xfrm rot="10800000">
            <a:off x="3483428" y="-12"/>
            <a:ext cx="8708565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70000"/>
                </a:schemeClr>
              </a:gs>
              <a:gs pos="6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DB1A7E-88F7-4D5B-A088-4B92BD3A659E}"/>
              </a:ext>
            </a:extLst>
          </p:cNvPr>
          <p:cNvSpPr txBox="1"/>
          <p:nvPr/>
        </p:nvSpPr>
        <p:spPr>
          <a:xfrm>
            <a:off x="5695408" y="2826875"/>
            <a:ext cx="6217920" cy="66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3733" kern="0" dirty="0">
                <a:solidFill>
                  <a:srgbClr val="FFFFFF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CON NUESTRA OFERTA </a:t>
            </a:r>
            <a:r>
              <a:rPr lang="es-CO" sz="3733" b="1" kern="0" dirty="0">
                <a:solidFill>
                  <a:srgbClr val="FED141"/>
                </a:solidFill>
                <a:highlight>
                  <a:srgbClr val="004E2B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ARL</a:t>
            </a:r>
          </a:p>
        </p:txBody>
      </p:sp>
      <p:pic>
        <p:nvPicPr>
          <p:cNvPr id="11" name="Google Shape;174;p24">
            <a:extLst>
              <a:ext uri="{FF2B5EF4-FFF2-40B4-BE49-F238E27FC236}">
                <a16:creationId xmlns:a16="http://schemas.microsoft.com/office/drawing/2014/main" id="{9D94AACF-7916-4057-A766-BF732E0361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55" y="4977448"/>
            <a:ext cx="2695939" cy="8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6DBAE2-3B7A-4316-B845-AF0230583C15}"/>
              </a:ext>
            </a:extLst>
          </p:cNvPr>
          <p:cNvSpPr txBox="1"/>
          <p:nvPr/>
        </p:nvSpPr>
        <p:spPr>
          <a:xfrm>
            <a:off x="5695403" y="3405910"/>
            <a:ext cx="6217920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2667" b="1" kern="0" dirty="0">
                <a:solidFill>
                  <a:srgbClr val="004E2B"/>
                </a:solidFill>
                <a:highlight>
                  <a:srgbClr val="FED141"/>
                </a:highlight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PROTEGEMOS A SUS TRABAJADORES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33BA97-D523-4C9B-AF66-105FF3D131E8}"/>
              </a:ext>
            </a:extLst>
          </p:cNvPr>
          <p:cNvSpPr/>
          <p:nvPr/>
        </p:nvSpPr>
        <p:spPr>
          <a:xfrm>
            <a:off x="9074324" y="4990984"/>
            <a:ext cx="2595155" cy="84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1867" kern="0" dirty="0">
                <a:solidFill>
                  <a:srgbClr val="FFFFFF"/>
                </a:solidFill>
                <a:latin typeface="Arial"/>
                <a:sym typeface="Arial"/>
              </a:rPr>
              <a:t>Logo de empresa</a:t>
            </a:r>
          </a:p>
        </p:txBody>
      </p:sp>
    </p:spTree>
    <p:extLst>
      <p:ext uri="{BB962C8B-B14F-4D97-AF65-F5344CB8AC3E}">
        <p14:creationId xmlns:p14="http://schemas.microsoft.com/office/powerpoint/2010/main" val="2000129133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Personalizado 1">
      <a:dk1>
        <a:srgbClr val="006839"/>
      </a:dk1>
      <a:lt1>
        <a:srgbClr val="FFFFFF"/>
      </a:lt1>
      <a:dk2>
        <a:srgbClr val="333333"/>
      </a:dk2>
      <a:lt2>
        <a:srgbClr val="F2F2F2"/>
      </a:lt2>
      <a:accent1>
        <a:srgbClr val="006839"/>
      </a:accent1>
      <a:accent2>
        <a:srgbClr val="008F4F"/>
      </a:accent2>
      <a:accent3>
        <a:srgbClr val="00CC00"/>
      </a:accent3>
      <a:accent4>
        <a:srgbClr val="FF6600"/>
      </a:accent4>
      <a:accent5>
        <a:srgbClr val="FFC000"/>
      </a:accent5>
      <a:accent6>
        <a:srgbClr val="FADD06"/>
      </a:accent6>
      <a:hlink>
        <a:srgbClr val="00007F"/>
      </a:hlink>
      <a:folHlink>
        <a:srgbClr val="7F00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594</Words>
  <Application>Microsoft Office PowerPoint</Application>
  <PresentationFormat>Panorámica</PresentationFormat>
  <Paragraphs>135</Paragraphs>
  <Slides>27</Slides>
  <Notes>27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Arial</vt:lpstr>
      <vt:lpstr>Arial Narrow</vt:lpstr>
      <vt:lpstr>Calibri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Velez Caicedo</dc:creator>
  <cp:lastModifiedBy>Velez Caicedo</cp:lastModifiedBy>
  <cp:revision>15</cp:revision>
  <dcterms:created xsi:type="dcterms:W3CDTF">2020-10-30T13:17:11Z</dcterms:created>
  <dcterms:modified xsi:type="dcterms:W3CDTF">2021-02-24T05:39:38Z</dcterms:modified>
</cp:coreProperties>
</file>